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sldIdLst>
    <p:sldId id="256" r:id="rId2"/>
    <p:sldId id="272" r:id="rId3"/>
    <p:sldId id="274" r:id="rId4"/>
    <p:sldId id="277" r:id="rId5"/>
    <p:sldId id="282" r:id="rId6"/>
    <p:sldId id="283" r:id="rId7"/>
    <p:sldId id="278" r:id="rId8"/>
    <p:sldId id="281" r:id="rId9"/>
    <p:sldId id="279" r:id="rId10"/>
    <p:sldId id="28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342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0515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5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7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2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861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614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6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67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61754C-A35F-4CAB-A64B-D6161421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A3533B3-77B2-4033-B1ED-AA14C11D04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Courtney, Lewis, Tom, and Heather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4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Playtest.</a:t>
            </a:r>
          </a:p>
          <a:p>
            <a:r>
              <a:rPr lang="en-GB" dirty="0"/>
              <a:t>Fix everything revealed by playtesting.</a:t>
            </a:r>
          </a:p>
          <a:p>
            <a:r>
              <a:rPr lang="en-GB" dirty="0" smtClean="0"/>
              <a:t>Lighting.</a:t>
            </a:r>
          </a:p>
          <a:p>
            <a:r>
              <a:rPr lang="en-GB" dirty="0" smtClean="0"/>
              <a:t>Visual Effects.</a:t>
            </a:r>
          </a:p>
          <a:p>
            <a:r>
              <a:rPr lang="en-GB" dirty="0" smtClean="0"/>
              <a:t>Audio Effects.</a:t>
            </a:r>
            <a:endParaRPr lang="en-GB" dirty="0"/>
          </a:p>
          <a:p>
            <a:r>
              <a:rPr lang="en-GB" dirty="0"/>
              <a:t>Menu/End </a:t>
            </a:r>
            <a:r>
              <a:rPr lang="en-GB" dirty="0" smtClean="0"/>
              <a:t>screen art.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1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B9E377-5034-41C6-8247-8A7029AC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B7C02E-7500-4613-8901-50CD39D8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Footage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1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Sounds</a:t>
            </a:r>
          </a:p>
          <a:p>
            <a:r>
              <a:rPr lang="en-GB" dirty="0" smtClean="0"/>
              <a:t>Visuals</a:t>
            </a:r>
          </a:p>
          <a:p>
            <a:r>
              <a:rPr lang="en-GB" dirty="0" smtClean="0"/>
              <a:t>Aesthetics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9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01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129061"/>
            <a:ext cx="4046649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Using centre chamber and puzzle rooms as branches.</a:t>
            </a:r>
          </a:p>
          <a:p>
            <a:r>
              <a:rPr lang="en-GB" dirty="0" smtClean="0"/>
              <a:t>Japanese Okie principle in design.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1" y="3954813"/>
            <a:ext cx="5123628" cy="2278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70501" y="2129061"/>
            <a:ext cx="40954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/>
              <a:t>-Verticality </a:t>
            </a:r>
            <a:r>
              <a:rPr lang="en-GB" sz="2000" dirty="0"/>
              <a:t>provided by stairs.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-Architectural </a:t>
            </a:r>
            <a:r>
              <a:rPr lang="en-GB" sz="2000" dirty="0"/>
              <a:t>Weenies.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43" y="3954813"/>
            <a:ext cx="5123628" cy="22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725" y="555466"/>
            <a:ext cx="8770571" cy="1560716"/>
          </a:xfrm>
        </p:spPr>
        <p:txBody>
          <a:bodyPr/>
          <a:lstStyle/>
          <a:p>
            <a:r>
              <a:rPr lang="en-GB" dirty="0" smtClean="0"/>
              <a:t>Level 01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726" y="2425521"/>
            <a:ext cx="3325431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Puzzle follows a learn, practise master loop.</a:t>
            </a:r>
          </a:p>
          <a:p>
            <a:r>
              <a:rPr lang="en-GB" dirty="0" smtClean="0"/>
              <a:t>Teaching the player:</a:t>
            </a:r>
          </a:p>
          <a:p>
            <a:pPr lvl="1"/>
            <a:r>
              <a:rPr lang="en-GB" dirty="0"/>
              <a:t>R</a:t>
            </a:r>
            <a:r>
              <a:rPr lang="en-GB" dirty="0" smtClean="0"/>
              <a:t>otating mirrors.</a:t>
            </a:r>
          </a:p>
          <a:p>
            <a:pPr lvl="1"/>
            <a:r>
              <a:rPr lang="en-GB" dirty="0" smtClean="0"/>
              <a:t>Health.</a:t>
            </a:r>
          </a:p>
          <a:p>
            <a:pPr lvl="1"/>
            <a:r>
              <a:rPr lang="en-GB" dirty="0" smtClean="0"/>
              <a:t>Lighting environment.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53" y="194879"/>
            <a:ext cx="5205117" cy="3254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53" y="3449166"/>
            <a:ext cx="5205117" cy="32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725" y="555466"/>
            <a:ext cx="8770571" cy="1560716"/>
          </a:xfrm>
        </p:spPr>
        <p:txBody>
          <a:bodyPr/>
          <a:lstStyle/>
          <a:p>
            <a:r>
              <a:rPr lang="en-GB" dirty="0" smtClean="0"/>
              <a:t>Level 01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726" y="2425521"/>
            <a:ext cx="3325431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More fluff about puzzle progression here. </a:t>
            </a:r>
            <a:r>
              <a:rPr lang="en-GB" dirty="0" smtClean="0">
                <a:sym typeface="Wingdings" panose="05000000000000000000" pitchFamily="2" charset="2"/>
              </a:rPr>
              <a:t> 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3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02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Tom :P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3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03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Courtney :P 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552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Known Issues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</a:t>
            </a:r>
            <a:r>
              <a:rPr lang="en-GB" dirty="0" smtClean="0"/>
              <a:t>.</a:t>
            </a:r>
          </a:p>
          <a:p>
            <a:r>
              <a:rPr lang="en-GB" dirty="0" smtClean="0"/>
              <a:t>Player Controller (First person vs Third person).</a:t>
            </a:r>
            <a:endParaRPr lang="en-GB" dirty="0" smtClean="0"/>
          </a:p>
          <a:p>
            <a:r>
              <a:rPr lang="en-GB" dirty="0" smtClean="0"/>
              <a:t>Lighting </a:t>
            </a:r>
            <a:r>
              <a:rPr lang="en-GB" dirty="0" smtClean="0">
                <a:sym typeface="Wingdings" panose="05000000000000000000" pitchFamily="2" charset="2"/>
              </a:rPr>
              <a:t>.</a:t>
            </a:r>
          </a:p>
          <a:p>
            <a:pPr marL="0" indent="0">
              <a:buNone/>
            </a:pPr>
            <a:r>
              <a:rPr lang="en-GB" dirty="0" smtClean="0"/>
              <a:t> </a:t>
            </a:r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6782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534</TotalTime>
  <Words>133</Words>
  <Application>Microsoft Office PowerPoint</Application>
  <PresentationFormat>Custom</PresentationFormat>
  <Paragraphs>39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Feathered</vt:lpstr>
      <vt:lpstr>Group 2 </vt:lpstr>
      <vt:lpstr>Game Footage</vt:lpstr>
      <vt:lpstr>Feedback</vt:lpstr>
      <vt:lpstr>Level 01 Design</vt:lpstr>
      <vt:lpstr>Level 01 Design</vt:lpstr>
      <vt:lpstr>Level 01 Design</vt:lpstr>
      <vt:lpstr>Level 02 Design</vt:lpstr>
      <vt:lpstr>Level 03 Design</vt:lpstr>
      <vt:lpstr>Known Issues</vt:lpstr>
      <vt:lpstr>Next Steps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</dc:title>
  <dc:creator>Games</dc:creator>
  <cp:lastModifiedBy>Trevor</cp:lastModifiedBy>
  <cp:revision>39</cp:revision>
  <dcterms:created xsi:type="dcterms:W3CDTF">2017-12-12T12:03:44Z</dcterms:created>
  <dcterms:modified xsi:type="dcterms:W3CDTF">2018-03-05T11:31:09Z</dcterms:modified>
</cp:coreProperties>
</file>